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5" r:id="rId5"/>
    <p:sldId id="260" r:id="rId6"/>
    <p:sldId id="261" r:id="rId7"/>
    <p:sldId id="262" r:id="rId8"/>
    <p:sldId id="263" r:id="rId9"/>
    <p:sldId id="264" r:id="rId10"/>
    <p:sldId id="266" r:id="rId11"/>
    <p:sldId id="27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3995732-6E6D-4D51-93EE-672AF15F8AB7}">
          <p14:sldIdLst>
            <p14:sldId id="257"/>
            <p14:sldId id="258"/>
            <p14:sldId id="259"/>
            <p14:sldId id="265"/>
            <p14:sldId id="260"/>
            <p14:sldId id="261"/>
            <p14:sldId id="262"/>
            <p14:sldId id="263"/>
            <p14:sldId id="264"/>
            <p14:sldId id="266"/>
            <p14:sldId id="277"/>
            <p14:sldId id="268"/>
            <p14:sldId id="269"/>
            <p14:sldId id="270"/>
            <p14:sldId id="271"/>
            <p14:sldId id="272"/>
            <p14:sldId id="273"/>
            <p14:sldId id="274"/>
            <p14:sldId id="278"/>
            <p14:sldId id="276"/>
          </p14:sldIdLst>
        </p14:section>
        <p14:section name="Раздел без заголовка" id="{D63E85FF-B674-4001-A09A-5E9758FD8BE9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9523"/>
    <a:srgbClr val="11A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490" y="1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306" y="439948"/>
            <a:ext cx="9641305" cy="3165923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 smtClean="0">
                <a:solidFill>
                  <a:srgbClr val="289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 – наземная экосистема</a:t>
            </a:r>
            <a:endParaRPr lang="ru-RU" sz="8000" b="1" dirty="0">
              <a:solidFill>
                <a:srgbClr val="2895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2" y="4589253"/>
            <a:ext cx="8915399" cy="2147977"/>
          </a:xfrm>
        </p:spPr>
        <p:txBody>
          <a:bodyPr>
            <a:normAutofit/>
          </a:bodyPr>
          <a:lstStyle/>
          <a:p>
            <a:pPr marL="3596640" lvl="0" algn="r">
              <a:lnSpc>
                <a:spcPct val="110000"/>
              </a:lnSpc>
              <a:spcBef>
                <a:spcPts val="0"/>
              </a:spcBef>
              <a:buClr>
                <a:srgbClr val="90C226"/>
              </a:buClr>
            </a:pPr>
            <a:endParaRPr lang="ru-RU" sz="20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749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2264" y="189629"/>
            <a:ext cx="885932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Животные леса</a:t>
            </a:r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Обитатели верхнего яруса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Звери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Куница</a:t>
            </a: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Рысь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Белка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 descr="Поведенческие особенности и образ жизни куниц — 4 Лап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264" y="1917444"/>
            <a:ext cx="2984740" cy="214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Фото Рыжая белка сидит на ветке дерев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264" y="4623758"/>
            <a:ext cx="2984740" cy="218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Рысь (29 фото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334" y="3652115"/>
            <a:ext cx="3271928" cy="2145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0672" y="388036"/>
            <a:ext cx="8289985" cy="92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Животные леса</a:t>
            </a:r>
            <a:endParaRPr lang="ru-RU" sz="4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Обитатели верхнего 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яруса</a:t>
            </a:r>
            <a:endParaRPr lang="ru-RU" sz="28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Насекомые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Златогузка </a:t>
            </a: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Жук-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кароед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</a:t>
            </a: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Зеленая дубовая листовертка                                               </a:t>
            </a: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 descr="Вредители и болезни плодовых деревьев и ягодных кустарнико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671" y="2136996"/>
            <a:ext cx="3355674" cy="21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Отряд Чешуекрылы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670" y="4615133"/>
            <a:ext cx="3355675" cy="216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Эпидемия короеда: помогут ли вырубки избавиться от вредителя? |  greenbelarus.inf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456" y="3504284"/>
            <a:ext cx="3549770" cy="2193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462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2264" y="262370"/>
            <a:ext cx="8410755" cy="987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Животные леса</a:t>
            </a:r>
          </a:p>
          <a:p>
            <a:pPr algn="ctr"/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Обитатели 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среднего </a:t>
            </a: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яруса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Птицы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Дрозд                                                               Снегирь</a:t>
            </a: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Синица                                                            Дятел</a:t>
            </a: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 descr="Птица дрозд: описание с фото и видео, слушать пение птицы, черный и белый  (сибирский) дрозд. - webmandry.c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07" y="1942668"/>
            <a:ext cx="3312544" cy="231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Наибольшую пользу для сада и огорода приносят не лесные, а городские птицы  — большие синиц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07" y="4684144"/>
            <a:ext cx="3312544" cy="209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Летний снегирь | Пикабу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700" y="1942668"/>
            <a:ext cx="3392768" cy="231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Лесной дятел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54" y="4684144"/>
            <a:ext cx="3298814" cy="2096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195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0891" y="327652"/>
            <a:ext cx="835036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Животные леса</a:t>
            </a:r>
          </a:p>
          <a:p>
            <a:pPr algn="ctr"/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Обитатели среднего яруса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Насекомые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Жук усач                                                   Берёзовый рогохвост</a:t>
            </a: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Златка блестящая хвойная                    Заболонник</a:t>
            </a: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 descr="Черный сосновый усач - Россельхознадзор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91" y="2032964"/>
            <a:ext cx="3260784" cy="208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Златка блестящая хвойна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02" y="4572000"/>
            <a:ext cx="3191773" cy="219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Берёзовый рогохвост — Tremex fuscicornis Fb | АПК &quot;Витус&quot; — Новост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47" y="2032964"/>
            <a:ext cx="3276600" cy="208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Scolytus mal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47" y="4479744"/>
            <a:ext cx="3276600" cy="2283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08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5562" y="267267"/>
            <a:ext cx="810020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Животные леса</a:t>
            </a:r>
          </a:p>
          <a:p>
            <a:pPr algn="ctr"/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Обитатели 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нижнего </a:t>
            </a: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яруса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Птицы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Соловей</a:t>
            </a: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Рябчик</a:t>
            </a: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Тетерев                                                                                                 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Тетерев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 descr="Певчая птица – соловей: описание с фото и видео, слушать голоса и звуки  пения соловья, прекрасная песня природы. - webmandry.c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562" y="1948007"/>
            <a:ext cx="3260786" cy="212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Тетерев: скачать картинки, стоковые фото Тетерев в хорошем качестве |  Depositphoto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71" y="4508697"/>
            <a:ext cx="3260787" cy="225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тица рябчик обыкновенный: ареал, основные характеристики и особенности  размножения, виды охоты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63" y="3350362"/>
            <a:ext cx="3243994" cy="2129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537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3585" y="327653"/>
            <a:ext cx="7875917" cy="889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Животные леса</a:t>
            </a:r>
          </a:p>
          <a:p>
            <a:pPr algn="ctr"/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Обитатели 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нижнего </a:t>
            </a: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яруса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Животные</a:t>
            </a:r>
          </a:p>
          <a:p>
            <a:endParaRPr lang="ru-RU" sz="11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Лисица                                                  Лось</a:t>
            </a: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Кабан                                                    Косуля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 descr="Обыкновенная лисица — Википед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20" y="2132559"/>
            <a:ext cx="2958862" cy="2016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то страшнее в лесу? Медведь или кабан? | ТУРИСТ.ТОЧКА | Яндекс Дзен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5" y="4604372"/>
            <a:ext cx="2937297" cy="215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Жителям Подмосковья рассказали, как избежать неприятностей при встрече с  лосем в лесу - Общество - РИАМО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8"/>
          <a:stretch/>
        </p:blipFill>
        <p:spPr bwMode="auto">
          <a:xfrm>
            <a:off x="6892503" y="2132559"/>
            <a:ext cx="3088259" cy="2016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хота на Косулю в Белоруссии, цены на сайте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502" y="4713421"/>
            <a:ext cx="3088260" cy="2041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159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9849" y="370785"/>
            <a:ext cx="7763774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Животные леса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Обитатели нижнего яруса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Животные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Еж                                                       Крот</a:t>
            </a: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Мышь полевка                                 Медведка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 descr="Еж в лесу фото, Еж в лесу фото обои рабочий стол, фото фотографии животные  ежик картинка изображение еж wallpape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64" y="2002405"/>
            <a:ext cx="3004867" cy="201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Мышь полевка: скачать картинки, стоковые фото Мышь полевка в хорошем  качестве | Depositphoto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63" y="4511615"/>
            <a:ext cx="3004867" cy="219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8 способов, как избавиться от кротов на даче. Испытайте сегодня!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735" y="2002404"/>
            <a:ext cx="3062377" cy="201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ак бороться с медведкой народными способами, препаратами, профилактика  вредителя | Мир Садоводств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45" y="4511614"/>
            <a:ext cx="3062377" cy="2197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635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389" y="353531"/>
            <a:ext cx="7358332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Животные леса</a:t>
            </a:r>
          </a:p>
          <a:p>
            <a:pPr algn="ctr"/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Обитатели нижнего яруса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Животные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Уж                                                       Ящерица</a:t>
            </a: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Гадюка                                                 Лягушка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 descr="Кусается ли уж и какие последств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89" y="2069129"/>
            <a:ext cx="3338423" cy="199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Гадюка в лесу и на дачном участк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88" y="4500565"/>
            <a:ext cx="3338423" cy="216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rüne Waldeidechse, Die Auf Einem Baum Sitzt Wildes Eidechsengrün  Zootoca-vivipara Stockfoto - Bild von gecko, alexander: 9839040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1"/>
          <a:stretch/>
        </p:blipFill>
        <p:spPr bwMode="auto">
          <a:xfrm>
            <a:off x="7159997" y="2069129"/>
            <a:ext cx="3329724" cy="1993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Лесные сказки. Лягушка. Видео про обитателей леса: животных и растениях -  YouTub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98" y="4500565"/>
            <a:ext cx="3329724" cy="2167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043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1826" y="388036"/>
            <a:ext cx="7772400" cy="889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Животные леса</a:t>
            </a:r>
          </a:p>
          <a:p>
            <a:pPr algn="ctr"/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Обитатели нижнего яруса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Насекомые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Муравей                                                 Комар        </a:t>
            </a: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05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Божья коровка                                      Жук олень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 descr="Универсальный труженик | Публикации | Вокруг Свет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26" y="2099910"/>
            <a:ext cx="3174521" cy="2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Почему божья коровка приносит счастье?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27" y="4653910"/>
            <a:ext cx="3234906" cy="214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омар – описание, чем питается, где обитает, размножение, 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203" y="2099909"/>
            <a:ext cx="3308231" cy="2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Жук-олень. Самый известный вид насекомых семейства рогачей. Описание. Среда  обитания и приносимая польз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202" y="4653910"/>
            <a:ext cx="3308231" cy="2143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390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9155" y="17478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Цепи питания </a:t>
            </a:r>
            <a:endParaRPr lang="ru-RU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8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 descr="Пищевые цепи живых организмов | Учеба-Легко.РФ - крупнейший портал по учеб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57" y="966159"/>
            <a:ext cx="8988724" cy="5727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01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6067" y="340737"/>
            <a:ext cx="85228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Сочетание живых организмов и растений, где главную роль выполняют деревья, является экосистемой леса. </a:t>
            </a:r>
            <a:endParaRPr lang="ru-RU" sz="2800" dirty="0"/>
          </a:p>
        </p:txBody>
      </p:sp>
      <p:pic>
        <p:nvPicPr>
          <p:cNvPr id="1026" name="Picture 2" descr="Значение леса в природе и жизни человека » Официальный сайт Администрации  Березовского городского округа Кемеровской обла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008" y="1494693"/>
            <a:ext cx="7965830" cy="530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503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306" y="439948"/>
            <a:ext cx="9641305" cy="316592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289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 §22, подготовить проект «Экосистема смешанного леса. Ярусы леса.»</a:t>
            </a:r>
            <a:endParaRPr lang="ru-RU" b="1" dirty="0">
              <a:solidFill>
                <a:srgbClr val="2895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2" y="4589253"/>
            <a:ext cx="8915399" cy="2147977"/>
          </a:xfrm>
        </p:spPr>
        <p:txBody>
          <a:bodyPr>
            <a:normAutofit/>
          </a:bodyPr>
          <a:lstStyle/>
          <a:p>
            <a:pPr marL="3596640" lvl="0" algn="r">
              <a:lnSpc>
                <a:spcPct val="110000"/>
              </a:lnSpc>
              <a:spcBef>
                <a:spcPts val="0"/>
              </a:spcBef>
              <a:buClr>
                <a:srgbClr val="90C226"/>
              </a:buClr>
            </a:pPr>
            <a:endParaRPr lang="ru-RU" sz="20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26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0634" y="0"/>
            <a:ext cx="946931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иды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лесных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экосистем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смешанные леса, состоящие из хвойных и лиственных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хвойные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леса, состоящие из пород хвойных деревьев;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тропические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леса, занимающие территорию тропиков, субтропиков и пояс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экватора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sz="2800" b="1" dirty="0"/>
          </a:p>
        </p:txBody>
      </p:sp>
      <p:pic>
        <p:nvPicPr>
          <p:cNvPr id="3" name="Рисунок 2" descr="Христианские притчи, духовное чтениеУрок смешанного леса | Христианские  притчи, духовное чт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239" y="863933"/>
            <a:ext cx="3580791" cy="256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Хвойный лес России и Тайги – природные зоны, деревья, климат и особенност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603" y="4313208"/>
            <a:ext cx="3302922" cy="2427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718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668" y="526537"/>
            <a:ext cx="839350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широколиственные леса, состоящие из листопадных деревьев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ропические леса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Смешанный, широколиственный лес (61 фото) видео, картин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12" y="1317487"/>
            <a:ext cx="3572056" cy="249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Тропические леса Бразилии начали выделять углекислый газ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77" y="4381355"/>
            <a:ext cx="3685491" cy="2399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59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5218" y="0"/>
            <a:ext cx="6400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Лесные «этажи» - ярусы</a:t>
            </a:r>
            <a:endParaRPr lang="ru-RU" sz="32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Деревья</a:t>
            </a:r>
          </a:p>
          <a:p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Кустарники</a:t>
            </a:r>
          </a:p>
          <a:p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Травы</a:t>
            </a:r>
          </a:p>
          <a:p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 descr="Названия деревьев и их продолжительность жизни - Агро Эксперт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"/>
          <a:stretch/>
        </p:blipFill>
        <p:spPr bwMode="auto">
          <a:xfrm>
            <a:off x="5943384" y="643886"/>
            <a:ext cx="2065020" cy="183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рай леса весной с цвести старшие кусты Стоковое Изображение - изображение  насчитывающей : 1210525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950" y="3079630"/>
            <a:ext cx="2065020" cy="178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Структура лес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384" y="5034663"/>
            <a:ext cx="2065020" cy="1719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08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2430" y="11059"/>
            <a:ext cx="936828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Верхний ярус 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леса</a:t>
            </a:r>
          </a:p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Деревья</a:t>
            </a:r>
          </a:p>
          <a:p>
            <a:r>
              <a:rPr lang="ru-RU" sz="2800" b="1" dirty="0" smtClean="0">
                <a:latin typeface="Times New Roman" panose="02020603050405020304" pitchFamily="18" charset="0"/>
              </a:rPr>
              <a:t>Хвойные                                       Лиственные</a:t>
            </a:r>
          </a:p>
          <a:p>
            <a:r>
              <a:rPr lang="ru-RU" sz="2000" b="1" dirty="0" smtClean="0">
                <a:latin typeface="Times New Roman" panose="02020603050405020304" pitchFamily="18" charset="0"/>
              </a:rPr>
              <a:t>Сосна                                            Дуб                                          Береза                                            </a:t>
            </a:r>
          </a:p>
          <a:p>
            <a:endParaRPr lang="ru-RU" sz="2800" b="1" dirty="0" smtClean="0"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sz="2800" b="1" dirty="0" smtClean="0"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sz="2800" b="1" dirty="0" smtClean="0"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sz="2800" b="1" dirty="0" smtClean="0"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sz="2800" b="1" dirty="0"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sz="2800" b="1" dirty="0">
              <a:latin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</a:rPr>
              <a:t>Ель                                                Липа                                       Осина</a:t>
            </a:r>
          </a:p>
          <a:p>
            <a:endParaRPr lang="ru-RU" sz="2000" b="1" dirty="0"/>
          </a:p>
        </p:txBody>
      </p:sp>
      <p:pic>
        <p:nvPicPr>
          <p:cNvPr id="3" name="Рисунок 2" descr="Описание и виды сосны: фото крымской, смолистой, кедровой сибирской |  Растения, Сосна, Кустарни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10" y="1739659"/>
            <a:ext cx="1966823" cy="238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Ель — Википедия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 b="10484"/>
          <a:stretch/>
        </p:blipFill>
        <p:spPr bwMode="auto">
          <a:xfrm>
            <a:off x="2812209" y="4696291"/>
            <a:ext cx="1966823" cy="21013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Дуб черешчатый — Википедия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26" y="1783809"/>
            <a:ext cx="2143185" cy="2339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Берёза — Википедия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17" y="1739658"/>
            <a:ext cx="1899794" cy="238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Липа крупнолистная саженцы купить в питомнике для посадки - цена в Украине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26" y="4696290"/>
            <a:ext cx="2143185" cy="210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Осина обыкновенная: фото, описание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962" y="4696290"/>
            <a:ext cx="1897739" cy="2101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744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7208" y="196869"/>
            <a:ext cx="910086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Средний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ярус леса</a:t>
            </a:r>
          </a:p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Кустарники</a:t>
            </a:r>
          </a:p>
          <a:p>
            <a:pPr algn="ctr"/>
            <a:endParaRPr lang="ru-RU" sz="2800" b="1" u="sng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</a:rPr>
              <a:t>  Калина                                 Малина                               Лещина</a:t>
            </a:r>
          </a:p>
          <a:p>
            <a:endParaRPr lang="ru-RU" sz="2000" b="1" dirty="0">
              <a:latin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</a:rPr>
              <a:t>   Крушина                             </a:t>
            </a:r>
            <a:r>
              <a:rPr lang="ru-RU" sz="2000" b="1" dirty="0" err="1" smtClean="0">
                <a:latin typeface="Times New Roman" panose="02020603050405020304" pitchFamily="18" charset="0"/>
              </a:rPr>
              <a:t>Баярышник</a:t>
            </a:r>
            <a:r>
              <a:rPr lang="ru-RU" sz="2000" b="1" dirty="0" smtClean="0">
                <a:latin typeface="Times New Roman" panose="02020603050405020304" pitchFamily="18" charset="0"/>
              </a:rPr>
              <a:t>                         Бузина</a:t>
            </a:r>
          </a:p>
          <a:p>
            <a:endParaRPr lang="ru-RU" sz="2000" b="1" dirty="0" smtClean="0">
              <a:latin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</a:endParaRPr>
          </a:p>
          <a:p>
            <a:pPr algn="ctr"/>
            <a:endParaRPr lang="ru-RU" sz="2800" b="1" u="sng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2800" b="1" u="sng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2800" b="1" u="sng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Рисунок 2" descr="Калина Калина обыкновенная Compactum (Компактум) по разумной цене - Зеленый  сад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42" y="1890735"/>
            <a:ext cx="2570240" cy="19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рушина - описание сорта, фото, саженцы, посадка, особенности ухода. Дачная  энциклопедия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42" y="4407882"/>
            <a:ext cx="2570240" cy="191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Малина лесная / Съедобные грибы, ягоды, травы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60" y="1890735"/>
            <a:ext cx="2459896" cy="1964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устарник с красными ягодами похожими на шиповник. Бузина красная как  лекарственное растение. Бузина красная - несъедобная ягод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60" y="4407882"/>
            <a:ext cx="2613052" cy="1913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Лещина: описание, посадка и уход, выращивание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3" y="1890734"/>
            <a:ext cx="2636379" cy="1964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Выращиваем бузину на дачном участке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975" y="4391052"/>
            <a:ext cx="2587923" cy="1930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425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44792" y="447035"/>
            <a:ext cx="83935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Нижний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ярус леса</a:t>
            </a:r>
          </a:p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Травянистые растения</a:t>
            </a:r>
          </a:p>
          <a:p>
            <a:endParaRPr lang="ru-RU" sz="2000" b="1" u="sng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</a:rPr>
              <a:t>Земляника                         Вороний глаз                       Ветреница</a:t>
            </a:r>
          </a:p>
          <a:p>
            <a:endParaRPr lang="ru-RU" sz="2000" b="1" dirty="0">
              <a:latin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</a:rPr>
              <a:t>Черника                             Кислица                                Ландыш</a:t>
            </a:r>
          </a:p>
          <a:p>
            <a:endParaRPr lang="ru-RU" sz="2000" b="1" dirty="0" smtClean="0">
              <a:latin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</a:endParaRPr>
          </a:p>
          <a:p>
            <a:pPr algn="ctr"/>
            <a:endParaRPr lang="ru-RU" sz="2000" b="1" u="sng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Рисунок 3" descr="Ягода земляника лесная и домашняя – полезные свойства и характеристика  земляники. » Сусе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91" y="2007324"/>
            <a:ext cx="2579299" cy="193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огда цветет и созревает черника в лесу, фото ягоды черники, какое  приспособление для сбора черники лучше и где купить комбайн для сбора  черни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90" y="4408473"/>
            <a:ext cx="2579299" cy="1864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Ядовитые растения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92" y="2007324"/>
            <a:ext cx="2590800" cy="193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ислица обыкновенная. — Алтайский биосферный заповедник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92" y="4408473"/>
            <a:ext cx="2575560" cy="1864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Самыя першыя, самыя далікатныя - вясновыя кветкі ў лесе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166" y="2007323"/>
            <a:ext cx="2653030" cy="196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Ландыши легко приживутся в саду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166" y="4408472"/>
            <a:ext cx="2653030" cy="1864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002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5396" y="397617"/>
            <a:ext cx="86436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Животные леса</a:t>
            </a:r>
          </a:p>
          <a:p>
            <a:pPr algn="ctr"/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Обитатели верхнего яруса</a:t>
            </a:r>
            <a:endParaRPr lang="ru-RU" sz="28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Хищные птицы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Сойка                                                                Ястреб</a:t>
            </a: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Коршун                                                              Ворон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 descr="Широкоротый коршу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96" y="4609465"/>
            <a:ext cx="2933700" cy="217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бои лес, природа, птица, ветка, ястреб, канюк, краснохвостый сарыч  картинки на рабочий стол, раздел животные - скачать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703" y="2053087"/>
            <a:ext cx="2990490" cy="202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Ворон птица: описание, виды, фото, преметы, интересные факты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702" y="4609464"/>
            <a:ext cx="2990491" cy="217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СОЙКА (Garrulus glandarius) - Фауна Беларуси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619"/>
          <a:stretch/>
        </p:blipFill>
        <p:spPr bwMode="auto">
          <a:xfrm>
            <a:off x="2415396" y="2053087"/>
            <a:ext cx="2933700" cy="20749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557244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484</TotalTime>
  <Words>229</Words>
  <Application>Microsoft Office PowerPoint</Application>
  <PresentationFormat>Произвольный</PresentationFormat>
  <Paragraphs>286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Легкий дым</vt:lpstr>
      <vt:lpstr>Лес – наземная экосистема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 §22, подготовить проект «Экосистема смешанного леса. Ярусы леса.»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Экосистема  смешанного леса</dc:title>
  <dc:creator>Диана Шороп</dc:creator>
  <cp:lastModifiedBy>Admin</cp:lastModifiedBy>
  <cp:revision>40</cp:revision>
  <dcterms:created xsi:type="dcterms:W3CDTF">2021-04-20T16:29:09Z</dcterms:created>
  <dcterms:modified xsi:type="dcterms:W3CDTF">2025-04-14T19:48:11Z</dcterms:modified>
</cp:coreProperties>
</file>