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A80D60-FB04-4650-B7A4-3172FC2D984E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Jhgkjdflgkjldg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функции органов слуха»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760640" cy="244827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Хозяин\Documents\Scanned Documents\131011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828680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прохождения звуковой волны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Наружный слуховой проход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барабанной перепонки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слуховых косточек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жидкости улитки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движение слухового рецептора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слуховой нерв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головной мозг (височные доли)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76256" y="1772816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876256" y="234888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876256" y="2996952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876256" y="3573016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876256" y="414908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876256" y="486916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помощью учебника стр.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174-175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сформулируйте правила гигиены органов слуха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Гигиена органов слуха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Ежедневно мыть уши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рекомендуется чистить уши твердыми предметами (спички, булавки)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насморке очищать носовые ходы поочередно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Если уши заболели, обратиться к врачу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Защищать уши от холода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Защищайте уши от сильного шума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троение органа слуха человека">
            <a:hlinkClick r:id="rId2" tooltip="&quot;Строение органа слуха человека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28144" y="1419225"/>
            <a:ext cx="33337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58,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ответить на вопросы 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конце параграфа.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о слуховом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анализаторе и раскрыть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строения и правила гигиены органов слуха.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368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Слуховой анализатор</a:t>
            </a:r>
          </a:p>
          <a:p>
            <a:pPr>
              <a:buNone/>
            </a:pPr>
            <a:endParaRPr lang="ru-RU" i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59632" y="2780928"/>
            <a:ext cx="6381333" cy="1584176"/>
            <a:chOff x="1259632" y="2780928"/>
            <a:chExt cx="6381333" cy="1584176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 rot="19149381">
              <a:off x="1259632" y="2872248"/>
              <a:ext cx="1494482" cy="306638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>
                  <a:alpha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6200000">
              <a:off x="3832754" y="3385837"/>
              <a:ext cx="1584176" cy="374357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 rot="13250769">
              <a:off x="6146483" y="2944276"/>
              <a:ext cx="1494482" cy="306638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79512" y="3789040"/>
            <a:ext cx="2736304" cy="15841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Слухового рецептора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203848" y="4509120"/>
            <a:ext cx="2808312" cy="14401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Слухового нерва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6012160" y="3717032"/>
            <a:ext cx="2952328" cy="201622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Слуховая зона коры больших полушарий</a:t>
            </a:r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(височные доли)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 слуха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rot="2252946">
            <a:off x="2549407" y="1359421"/>
            <a:ext cx="338941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916832"/>
            <a:ext cx="360040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423408">
            <a:off x="6352622" y="1444748"/>
            <a:ext cx="360040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251520" y="2996952"/>
            <a:ext cx="2664296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Наружное ухо</a:t>
            </a:r>
            <a:endParaRPr lang="ru-RU" sz="3600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347864" y="3861048"/>
            <a:ext cx="2664296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Среднее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ухо</a:t>
            </a:r>
            <a:endParaRPr lang="ru-RU" sz="3600" dirty="0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6335688" y="2924944"/>
            <a:ext cx="2628800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Внутреннее ухо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Хозяин\Documents\Scanned Documents\131011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42918"/>
            <a:ext cx="828092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учебник стр.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173-174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2636912"/>
          <a:ext cx="8003232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1179"/>
                <a:gridCol w="2661037"/>
                <a:gridCol w="2461016"/>
              </a:tblGrid>
              <a:tr h="36264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уха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Строение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Наружное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4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Внутреннее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Наружное 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Ушная раковина.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Наружный слуховой проход.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Барабанная перепонка.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Улавливает звук и направляет его в слуховой проход.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Ушная сера – задерживает пыль и микроорганизмы.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Барабанная перепонка преобразует воздушные звуковые волны в механические колебания.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Слуховые косточки: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молоточек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наковальня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стремечко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Слуховая труба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Увеличивают силу воздействия колебаний барабанной перепонки.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2. Соединена с носоглоткой и выравнивает давление на барабанной перепонке.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Внутреннее 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Орган слуха: улитка с полостью, заполненной жидкостью.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Орган равновесия – вестибулярный аппарат.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1.Колебания жидкости вызывают раздражение рецепторов спирального органа, возникающие возбуждения поступают в слуховую зону коры большого мозга.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258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Тема урока: «Строение и функции органов слуха» </vt:lpstr>
      <vt:lpstr>Цель урока</vt:lpstr>
      <vt:lpstr>Слайд 3</vt:lpstr>
      <vt:lpstr>Орган слуха </vt:lpstr>
      <vt:lpstr>Слайд 5</vt:lpstr>
      <vt:lpstr>Используя учебник стр. 173-174заполните таблицу Строение и функция органа слуха</vt:lpstr>
      <vt:lpstr>Строение и функция органа слуха</vt:lpstr>
      <vt:lpstr>Строение и функция органа слуха</vt:lpstr>
      <vt:lpstr>Строение и функция органа слуха</vt:lpstr>
      <vt:lpstr>Схема прохождения звуковой волны</vt:lpstr>
      <vt:lpstr>С помощью учебника стр. 174-175 сформулируйте правила гигиены органов слуха</vt:lpstr>
      <vt:lpstr>Строение уха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 «Слуховой анализатор»</dc:title>
  <dc:creator>Хозяин</dc:creator>
  <cp:lastModifiedBy>User</cp:lastModifiedBy>
  <cp:revision>16</cp:revision>
  <dcterms:created xsi:type="dcterms:W3CDTF">2013-04-22T19:46:17Z</dcterms:created>
  <dcterms:modified xsi:type="dcterms:W3CDTF">2014-04-15T07:08:14Z</dcterms:modified>
</cp:coreProperties>
</file>